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099" autoAdjust="0"/>
  </p:normalViewPr>
  <p:slideViewPr>
    <p:cSldViewPr showGuides="1">
      <p:cViewPr>
        <p:scale>
          <a:sx n="125" d="100"/>
          <a:sy n="125" d="100"/>
        </p:scale>
        <p:origin x="3426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597658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южный 3-8 м/с. Температура воздуха ночью 15-17,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32461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5856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1150</cp:revision>
  <cp:lastPrinted>2021-07-01T03:56:27Z</cp:lastPrinted>
  <dcterms:created xsi:type="dcterms:W3CDTF">2024-09-22T07:48:17Z</dcterms:created>
  <dcterms:modified xsi:type="dcterms:W3CDTF">2026-05-05T08:13:59Z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